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85A92-1004-4E0C-AD83-F95E4F7CA445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F85AC-24E4-4588-BE80-E92F717D5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AF85AC-24E4-4588-BE80-E92F717D5C0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F5A4F1EE-2A1B-44CD-B8FB-6DA35D3B2D57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AED0CD-5591-4532-B00B-0FC03CCCD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82976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Responding to the New</a:t>
            </a:r>
            <a:br>
              <a:rPr lang="en-US" sz="2800" dirty="0" smtClean="0"/>
            </a:br>
            <a:r>
              <a:rPr lang="en-US" sz="2800" dirty="0" smtClean="0"/>
              <a:t> Graduation Requirements: </a:t>
            </a:r>
            <a:br>
              <a:rPr lang="en-US" sz="2800" dirty="0" smtClean="0"/>
            </a:br>
            <a:r>
              <a:rPr lang="en-US" sz="2800" dirty="0" smtClean="0"/>
              <a:t>A Principals Meeting and Discussion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Sponsored by the Teacher Algebra Network</a:t>
            </a:r>
          </a:p>
          <a:p>
            <a:r>
              <a:rPr lang="en-US" sz="2200" dirty="0" smtClean="0"/>
              <a:t>Wednesday, March 4, 2009</a:t>
            </a:r>
          </a:p>
          <a:p>
            <a:r>
              <a:rPr lang="en-US" sz="2200" dirty="0" err="1" smtClean="0"/>
              <a:t>Broyhill</a:t>
            </a:r>
            <a:r>
              <a:rPr lang="en-US" sz="2200" dirty="0" smtClean="0"/>
              <a:t> Inn &amp; Conference Center, Boone, NC</a:t>
            </a:r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Our goals today are to: </a:t>
            </a:r>
          </a:p>
          <a:p>
            <a:r>
              <a:rPr lang="en-US" dirty="0" smtClean="0"/>
              <a:t>Participate in a meaningful dialogue about the new graduation requirements</a:t>
            </a:r>
          </a:p>
          <a:p>
            <a:r>
              <a:rPr lang="en-US" dirty="0" smtClean="0"/>
              <a:t>Share ideas in policy and plans that support students in satisfying the new graduation requirements</a:t>
            </a:r>
          </a:p>
          <a:p>
            <a:r>
              <a:rPr lang="en-US" dirty="0" smtClean="0"/>
              <a:t>Discover information and resources to assist in decision making</a:t>
            </a:r>
          </a:p>
          <a:p>
            <a:r>
              <a:rPr lang="en-US" dirty="0" smtClean="0"/>
              <a:t>Focus on how to best support students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Welcome to A Principals </a:t>
            </a:r>
            <a:br>
              <a:rPr lang="en-US" dirty="0" smtClean="0"/>
            </a:br>
            <a:r>
              <a:rPr lang="en-US" dirty="0" smtClean="0"/>
              <a:t>Meeting and Discussion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Future Ready Core Math Sequence</a:t>
            </a:r>
          </a:p>
          <a:p>
            <a:pPr algn="ctr">
              <a:buNone/>
            </a:pPr>
            <a:r>
              <a:rPr lang="en-US" sz="2400" dirty="0" smtClean="0"/>
              <a:t>Algebra I + Geometry + Algebra II + Math</a:t>
            </a:r>
          </a:p>
          <a:p>
            <a:pPr algn="ctr">
              <a:buNone/>
            </a:pPr>
            <a:r>
              <a:rPr lang="en-US" sz="2400" dirty="0" smtClean="0"/>
              <a:t>OR </a:t>
            </a:r>
          </a:p>
          <a:p>
            <a:pPr algn="ctr">
              <a:buNone/>
            </a:pPr>
            <a:r>
              <a:rPr lang="en-US" sz="2400" dirty="0" smtClean="0"/>
              <a:t>Integrated I + Integrated II + Integrated III + Math 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1800" i="1" dirty="0" smtClean="0"/>
              <a:t>The fourth math course may determine eligibility for </a:t>
            </a:r>
          </a:p>
          <a:p>
            <a:pPr algn="ctr">
              <a:buNone/>
            </a:pPr>
            <a:r>
              <a:rPr lang="en-US" sz="1800" i="1" dirty="0" smtClean="0"/>
              <a:t>admission to the UNC system </a:t>
            </a:r>
            <a:r>
              <a:rPr lang="en-US" sz="1800" i="1" dirty="0" err="1" smtClean="0"/>
              <a:t>vs</a:t>
            </a:r>
            <a:r>
              <a:rPr lang="en-US" sz="1800" i="1" dirty="0" smtClean="0"/>
              <a:t> community college</a:t>
            </a:r>
          </a:p>
          <a:p>
            <a:pPr algn="ctr">
              <a:buNone/>
            </a:pPr>
            <a:endParaRPr lang="en-US" sz="1800" i="1" dirty="0" smtClean="0"/>
          </a:p>
          <a:p>
            <a:r>
              <a:rPr lang="en-US" b="1" dirty="0" smtClean="0"/>
              <a:t>Future Ready Core  - </a:t>
            </a:r>
            <a:r>
              <a:rPr lang="en-US" sz="2200" i="1" dirty="0" smtClean="0"/>
              <a:t>math substitution route</a:t>
            </a:r>
          </a:p>
          <a:p>
            <a:pPr>
              <a:buNone/>
            </a:pPr>
            <a:r>
              <a:rPr lang="en-US" sz="2200" dirty="0" smtClean="0"/>
              <a:t>Algebra I or IM I + Algebra II/Geometry or IM II +  Applied Math I + Applied Math 11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 smtClean="0"/>
              <a:t>What are the changes to mathematics graduation requirements?  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More Mathematics?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 facts?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Community college students most often require remediation in mathematics</a:t>
            </a:r>
            <a:br>
              <a:rPr lang="en-US" dirty="0" smtClean="0"/>
            </a:br>
            <a:r>
              <a:rPr lang="en-US" sz="1700" dirty="0" smtClean="0"/>
              <a:t>source: US Dept of Ed, NCES</a:t>
            </a:r>
            <a:endParaRPr lang="en-US" sz="17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609599"/>
          <a:ext cx="8382000" cy="4114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041400"/>
                <a:gridCol w="1752600"/>
                <a:gridCol w="1397000"/>
                <a:gridCol w="1397000"/>
                <a:gridCol w="1397000"/>
              </a:tblGrid>
              <a:tr h="2560985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Remedial area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pPr algn="ctr"/>
                      <a:endParaRPr lang="en-US" dirty="0" smtClean="0">
                        <a:sym typeface="Wingdings" pitchFamily="2" charset="2"/>
                      </a:endParaRPr>
                    </a:p>
                    <a:p>
                      <a:pPr algn="ctr"/>
                      <a:endParaRPr lang="en-US" dirty="0" smtClean="0">
                        <a:sym typeface="Wingdings" pitchFamily="2" charset="2"/>
                      </a:endParaRPr>
                    </a:p>
                    <a:p>
                      <a:pPr algn="ctr"/>
                      <a:r>
                        <a:rPr lang="en-US" dirty="0" smtClean="0">
                          <a:sym typeface="Wingdings" pitchFamily="2" charset="2"/>
                        </a:rPr>
                        <a:t>Percent requiring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Reading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Study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Writing</a:t>
                      </a:r>
                      <a:endParaRPr lang="en-US" dirty="0"/>
                    </a:p>
                  </a:txBody>
                  <a:tcPr/>
                </a:tc>
              </a:tr>
              <a:tr h="7769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</a:tr>
              <a:tr h="77690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Many students who had not necessarily planned to attend college do so after later career and educational changes.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Students whose parents did not have college experience were less likely to take advanced mathematics courses in high school.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Can rural schools provide more  graduation credits?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722</TotalTime>
  <Words>269</Words>
  <Application>Microsoft Office PowerPoint</Application>
  <PresentationFormat>On-screen Show (4:3)</PresentationFormat>
  <Paragraphs>71</Paragraphs>
  <Slides>9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Responding to the New  Graduation Requirements:  A Principals Meeting and Discussion </vt:lpstr>
      <vt:lpstr>Welcome to A Principals  Meeting and Discussion</vt:lpstr>
      <vt:lpstr>What are the changes to mathematics graduation requirements?  </vt:lpstr>
      <vt:lpstr>Why More Mathematics?  </vt:lpstr>
      <vt:lpstr>Community college students most often require remediation in mathematics source: US Dept of Ed, NCES</vt:lpstr>
      <vt:lpstr>Many students who had not necessarily planned to attend college do so after later career and educational changes.</vt:lpstr>
      <vt:lpstr>Students whose parents did not have college experience were less likely to take advanced mathematics courses in high school.  </vt:lpstr>
      <vt:lpstr>Can rural schools provide more  graduation credits?  </vt:lpstr>
      <vt:lpstr>Slide 9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Responding to the New  Graduation Requirements:  A Principals Meeting and Discussion </dc:title>
  <dc:creator>Tracie</dc:creator>
  <cp:lastModifiedBy>Appalachian State University</cp:lastModifiedBy>
  <cp:revision>32</cp:revision>
  <dcterms:created xsi:type="dcterms:W3CDTF">2009-04-16T19:11:53Z</dcterms:created>
  <dcterms:modified xsi:type="dcterms:W3CDTF">2009-04-16T19:12:21Z</dcterms:modified>
</cp:coreProperties>
</file>