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81" r:id="rId3"/>
    <p:sldId id="264" r:id="rId4"/>
    <p:sldId id="282" r:id="rId5"/>
    <p:sldId id="285" r:id="rId6"/>
    <p:sldId id="276" r:id="rId7"/>
    <p:sldId id="284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195" autoAdjust="0"/>
  </p:normalViewPr>
  <p:slideViewPr>
    <p:cSldViewPr snapToGrid="0">
      <p:cViewPr varScale="1">
        <p:scale>
          <a:sx n="87" d="100"/>
          <a:sy n="87" d="100"/>
        </p:scale>
        <p:origin x="9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1A165-6EDE-442F-92F3-DDD5DE6F496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FF3A9-A512-4F1F-AB6F-DD08256A4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9C68-8500-42A3-8B6E-0FEBBD765D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AA6A1-F52A-4C46-9E78-660907BB6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A72EB-574D-47D4-8C84-423F71D6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B10C-61DF-4FEF-8622-469D68767A54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A57EE-D0A2-413B-A222-ED000C2B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A336C-BC60-4488-94CF-7DA462F79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5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77079-1735-4925-B32F-CAFEAFB0F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3BFD3-C160-41B7-AA98-B1143BBAD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966BC-9E32-485F-9F6A-3EF6BB69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238-CE4F-4460-BA79-2327B756E26B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FFCBF-2C8C-4DD0-A3AF-180AD9B5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0EF70-1E16-4065-9DE3-47923CAC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9ADDE3-9438-49B5-B539-D1F1A8BF7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7CC39-1883-4AD4-A99B-D11A56CAE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9FD05-28C9-46B8-B196-B541CB508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2753-0E54-443D-8AAD-2505B92F99B6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B67AE-5EEE-48E6-B56C-205B4246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AFC16-B30D-45D9-BCBF-3C08FBDA2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9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37143-7297-442F-B0E6-44C0C94B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BDCF6-55F7-472D-AE67-8852E577A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3E4A8-0716-4B22-B658-F219D1D9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EE52-01F4-4C3E-A345-EAC425425949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3C0-5A72-40EB-9D39-5BDC3226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A6DCDD-B0B7-402E-BA06-4AA1E5ED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9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36206-FC19-4FE6-8ABC-BC35CB0A1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8D1F2-7252-4ED1-80B7-360642BB4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21E81-512F-4BD7-8F19-304C30E08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92E67-ED19-4639-AB70-97D3A729A599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F4043-B61D-41CB-9D60-3AE8EAD27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81E81-78AC-4122-9E82-B9BEDF35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C4DC4-2B39-4E30-8848-91527E19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3913-E689-4FB3-8715-6B2A49EB3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2E90D-589B-4538-889F-A12FB447D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6BBEF-8F7E-4203-A516-32FBCA1F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34A4-8BA8-4BF3-BAED-C79D26B06353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1D5B2-41E2-4B8B-8A3C-5BC6C00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163C2-1DDC-441A-9FAE-154BFF4D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3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0A35-D858-4A68-99BB-53024E59A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EC6C4-633C-423E-9825-3A2D54B29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5BB99-51D7-43C0-971C-198A5E91D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761CA5-06AA-42B2-86D4-B8A82743C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EB8DA9-1BF2-438B-9AE3-A7E34AF2C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6E3B50-1035-4114-9E2D-2627E745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C434B-BF6E-4DD1-B0B4-774637BB8A28}" type="datetime1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09CDB1-7E69-4EB9-A71E-2FBFD877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3903E5-7B22-4177-8EB7-D773A3FF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2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682B8-6483-4491-B1B7-6D574703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29D97D-E483-4166-9A5B-9DD6C62B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ABE8-ADF5-4BA7-AB24-7F13AB874ECF}" type="datetime1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F65A0-8B2A-4B0B-A73C-4931B574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4B44E-39E4-4C1F-96A0-06C520A17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02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4B7776-51A6-496F-A9D4-118D430E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601C-8E82-499D-A362-44932122AA3A}" type="datetime1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9F41DF-435C-42A2-AF31-C98A47BE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E71C1-4C40-4485-93F6-E446F4EC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5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BCBD-1E3C-4E4E-AEF4-8BFA9F5C3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14445-EEB0-4746-BF6F-2B1DC404C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4C975-7961-4473-A483-7E959BD67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92289-1834-4509-A6F6-37B7E217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5B33B-C075-4ADF-8AE3-B230615B9A4A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D953F-DA59-4669-935B-EAFE1DCDE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F2A40-82A4-4A62-B61C-A24FAFCE3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4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3431-9338-447D-8A03-9DE84D76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5249E6-19F2-4C35-BA5D-9DEE342802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A4686-5AE4-4BEB-8E4D-9F4A4AD54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2DEE3-9929-4683-BCED-F553AD47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830F-A35F-4734-B696-881AD868DA9C}" type="datetime1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F2A5-759D-42BB-AED4-F43C0E60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KMS - 2020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D456D-E6E5-4ECD-AA8A-F80CC5BB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3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B00EB-43D3-4166-B986-AE4A0231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DC911-B55F-45BA-998E-381EEF76E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FBB2C-D444-4CB5-90AB-1702770CC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0AE93-97FF-4C8E-A907-43037D5E27C3}" type="datetime1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DFD79-8BF5-4B21-87F3-AA33342945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KMS - 2020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BB58C-9119-4DAC-B314-A4A554C47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EA687-B49E-44A4-BBF0-4756D0C87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02A7-9382-48D4-86DF-5F029CE07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679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Signal Detection Theory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Separation of Strategy &amp; Sensitivity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4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17BC-9760-4C60-9C36-0F65BDD2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9D014-DEC6-41FE-B88B-FD6DA1D22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Only 1 Stimulus is Used.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The issue is:  Is it there or not?  A yes/no decision must be made.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Notice how this task can be generalized.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Cancer?:  Yes vs. No.  Bomb?:  Yes vs.  No?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Can be applied to nonhumans like computer-based recognition systems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Manipulate Percentage of Cases that Stimulus Is Present.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How influenced are you by Likelihood of Stimulus being present?</a:t>
            </a:r>
          </a:p>
        </p:txBody>
      </p:sp>
    </p:spTree>
    <p:extLst>
      <p:ext uri="{BB962C8B-B14F-4D97-AF65-F5344CB8AC3E}">
        <p14:creationId xmlns:p14="http://schemas.microsoft.com/office/powerpoint/2010/main" val="314733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6068CE-1499-42D0-B087-8E8BB0266985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733425"/>
          <a:ext cx="8128000" cy="4762500"/>
        </p:xfrm>
        <a:graphic>
          <a:graphicData uri="http://schemas.openxmlformats.org/drawingml/2006/table">
            <a:tbl>
              <a:tblPr firstRow="1" bandRow="1">
                <a:noFill/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688806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81375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65062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7081549"/>
                    </a:ext>
                  </a:extLst>
                </a:gridCol>
              </a:tblGrid>
              <a:tr h="939165">
                <a:tc gridSpan="4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Signal Detection Theory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495768"/>
                  </a:ext>
                </a:extLst>
              </a:tr>
              <a:tr h="9391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426098"/>
                  </a:ext>
                </a:extLst>
              </a:tr>
              <a:tr h="9391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324502"/>
                  </a:ext>
                </a:extLst>
              </a:tr>
              <a:tr h="939165">
                <a:tc rowSpan="2"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Stimulus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366819"/>
                  </a:ext>
                </a:extLst>
              </a:tr>
              <a:tr h="93916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Correct</a:t>
                      </a: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Rejection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42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57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6068CE-1499-42D0-B087-8E8BB02669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08024"/>
              </p:ext>
            </p:extLst>
          </p:nvPr>
        </p:nvGraphicFramePr>
        <p:xfrm>
          <a:off x="2032000" y="733425"/>
          <a:ext cx="8128000" cy="4762500"/>
        </p:xfrm>
        <a:graphic>
          <a:graphicData uri="http://schemas.openxmlformats.org/drawingml/2006/table">
            <a:tbl>
              <a:tblPr firstRow="1" bandRow="1">
                <a:noFill/>
                <a:tableStyleId>{F5AB1C69-6EDB-4FF4-983F-18BD219EF322}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688806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81375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465062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7081549"/>
                    </a:ext>
                  </a:extLst>
                </a:gridCol>
              </a:tblGrid>
              <a:tr h="939165">
                <a:tc gridSpan="4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on Hit and False Alarm Rates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495768"/>
                  </a:ext>
                </a:extLst>
              </a:tr>
              <a:tr h="9391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426098"/>
                  </a:ext>
                </a:extLst>
              </a:tr>
              <a:tr h="9391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324502"/>
                  </a:ext>
                </a:extLst>
              </a:tr>
              <a:tr h="939165">
                <a:tc rowSpan="2">
                  <a:txBody>
                    <a:bodyPr/>
                    <a:lstStyle/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Stimulus</a:t>
                      </a:r>
                      <a:endParaRPr lang="en-US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366819"/>
                  </a:ext>
                </a:extLst>
              </a:tr>
              <a:tr h="93916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False</a:t>
                      </a:r>
                    </a:p>
                    <a:p>
                      <a:pPr algn="ct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42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74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41664A-322A-4D88-BDC8-F8DE2B25A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84" y="418640"/>
            <a:ext cx="10376721" cy="594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82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1B468-B9F9-42C0-ACBD-DC11FB44D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Sensitivity Measure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A1BFC-DF44-4F6B-8217-B33C20DF0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Measure:  Look at Size of Difference of Hit vs FA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(Hit) –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(FA)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transformation -&gt; Units into Standard Deviation (SD) steps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0 (zero) = zero sensitivity to presence of stimulus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Increased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d’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scores indicate increased sensitivity to stimulus</a:t>
            </a:r>
          </a:p>
          <a:p>
            <a:pPr lvl="2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practical maximum = 4 SD steps</a:t>
            </a:r>
          </a:p>
        </p:txBody>
      </p:sp>
    </p:spTree>
    <p:extLst>
      <p:ext uri="{BB962C8B-B14F-4D97-AF65-F5344CB8AC3E}">
        <p14:creationId xmlns:p14="http://schemas.microsoft.com/office/powerpoint/2010/main" val="62205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3BC4D-4318-4D27-BE88-8B4D3050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873B9-2CF7-45C4-B614-F4FB3281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All Decisions involve Uncertain Outcomes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“Liberal” = tendency to say “Yes” that stimulus is present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“Conservative” = tendency to say “No” that stimulus is present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Cost/Benefit Ratio is the question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consequences of saying “Yes” if wrong?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consequence of saying “No” if wrong?</a:t>
            </a:r>
          </a:p>
        </p:txBody>
      </p:sp>
    </p:spTree>
    <p:extLst>
      <p:ext uri="{BB962C8B-B14F-4D97-AF65-F5344CB8AC3E}">
        <p14:creationId xmlns:p14="http://schemas.microsoft.com/office/powerpoint/2010/main" val="499098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3BC4D-4318-4D27-BE88-8B4D30508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Strategy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873B9-2CF7-45C4-B614-F4FB3281F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263"/>
            <a:ext cx="10515600" cy="499861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Many measures: Bias and Criterion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All measure tendency to say “Yes” or “No” when uncertain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One Example Measure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indicates Criterion rule for saying “Yes”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[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(Hit) +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(FA)] / 2  (note: usual value is -2, which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flips direction)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0 indicates neutral criterion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 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0, bias towards “Yes” (“liberal” criterion)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 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&lt; 0, bias towards “No” (“conservative” criterion)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01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369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Signal Detection Theory  Separation of Strategy &amp; Sensitivity</vt:lpstr>
      <vt:lpstr>Method</vt:lpstr>
      <vt:lpstr>PowerPoint Presentation</vt:lpstr>
      <vt:lpstr>PowerPoint Presentation</vt:lpstr>
      <vt:lpstr>PowerPoint Presentation</vt:lpstr>
      <vt:lpstr>Sensitivity Measure</vt:lpstr>
      <vt:lpstr>Strategy Measures</vt:lpstr>
      <vt:lpstr>Strategy 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Kenneth M.</dc:creator>
  <cp:lastModifiedBy>Steele, Kenneth M.</cp:lastModifiedBy>
  <cp:revision>57</cp:revision>
  <dcterms:created xsi:type="dcterms:W3CDTF">2020-07-24T18:45:21Z</dcterms:created>
  <dcterms:modified xsi:type="dcterms:W3CDTF">2022-01-25T17:25:25Z</dcterms:modified>
</cp:coreProperties>
</file>