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7" r:id="rId4"/>
    <p:sldId id="280" r:id="rId5"/>
    <p:sldId id="283" r:id="rId6"/>
    <p:sldId id="284" r:id="rId7"/>
    <p:sldId id="266" r:id="rId8"/>
    <p:sldId id="273" r:id="rId9"/>
    <p:sldId id="290" r:id="rId10"/>
    <p:sldId id="292" r:id="rId11"/>
    <p:sldId id="293" r:id="rId12"/>
    <p:sldId id="298" r:id="rId13"/>
    <p:sldId id="299" r:id="rId14"/>
    <p:sldId id="30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41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58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3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0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2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1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0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2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7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A16BE-3105-4965-B995-E5D56AA290ED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15617-AD35-4179-9703-35F2834A3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3889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Richard Gregory (1963)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Inappropriate Scaling Theory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Explanation of the Mueller-</a:t>
            </a:r>
            <a:r>
              <a:rPr lang="en-US" dirty="0" err="1" smtClean="0"/>
              <a:t>Lyer</a:t>
            </a:r>
            <a:r>
              <a:rPr lang="en-US" dirty="0" smtClean="0"/>
              <a:t>  Illusion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for Lab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Gregory argues that Wings contain 3D info to which we Respond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Wing angle to Shaft is influenced by Distance in 3D world</a:t>
            </a:r>
          </a:p>
          <a:p>
            <a:pPr lvl="1"/>
            <a:r>
              <a:rPr lang="en-US" dirty="0" smtClean="0"/>
              <a:t>In-facing Wings: Closer to Shaft means Shaft is Closer to Viewer</a:t>
            </a:r>
          </a:p>
          <a:p>
            <a:pPr lvl="1"/>
            <a:r>
              <a:rPr lang="en-US" dirty="0" smtClean="0"/>
              <a:t>Out-facing Wings: Farther from Shaft means Shaft is Farther from Viewer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4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for Lab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Experiment will Manipulate Wing Angle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Question is Whether Manipulation of Wing Angle will produce Changes in Shaft Length as Predicted by Gregory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621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for Lab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Gregory’s Predictions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In-facing Wings:</a:t>
            </a:r>
          </a:p>
          <a:p>
            <a:pPr lvl="1"/>
            <a:r>
              <a:rPr lang="en-US" dirty="0" smtClean="0"/>
              <a:t>In-facing Wings means that Shaft is closer</a:t>
            </a:r>
          </a:p>
          <a:p>
            <a:pPr lvl="1"/>
            <a:r>
              <a:rPr lang="en-US" dirty="0" smtClean="0"/>
              <a:t>Closer Shaft means that retinal image is larger</a:t>
            </a:r>
          </a:p>
          <a:p>
            <a:pPr lvl="1"/>
            <a:r>
              <a:rPr lang="en-US" dirty="0" smtClean="0"/>
              <a:t>Apparent </a:t>
            </a:r>
            <a:r>
              <a:rPr lang="en-US" dirty="0" smtClean="0"/>
              <a:t>larger </a:t>
            </a:r>
            <a:r>
              <a:rPr lang="en-US" dirty="0" smtClean="0"/>
              <a:t>size of Shaft should be discounted because it is closer</a:t>
            </a:r>
          </a:p>
          <a:p>
            <a:pPr lvl="1"/>
            <a:r>
              <a:rPr lang="en-US" dirty="0" smtClean="0"/>
              <a:t>Adjustable line length should be made shorter than standard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975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for Lab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Gregory’s Predictions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Out</a:t>
            </a:r>
            <a:r>
              <a:rPr lang="en-US" dirty="0" smtClean="0"/>
              <a:t>-facing Wings:</a:t>
            </a:r>
          </a:p>
          <a:p>
            <a:pPr lvl="1"/>
            <a:r>
              <a:rPr lang="en-US" dirty="0" smtClean="0"/>
              <a:t>Out</a:t>
            </a:r>
            <a:r>
              <a:rPr lang="en-US" dirty="0" smtClean="0"/>
              <a:t>-facing Wings means that Shaft is farther away</a:t>
            </a:r>
          </a:p>
          <a:p>
            <a:pPr lvl="1"/>
            <a:r>
              <a:rPr lang="en-US" dirty="0" smtClean="0"/>
              <a:t>Far-away Shaft means that retinal image is Smaller</a:t>
            </a:r>
          </a:p>
          <a:p>
            <a:pPr lvl="1"/>
            <a:r>
              <a:rPr lang="en-US" dirty="0" smtClean="0"/>
              <a:t>Apparent </a:t>
            </a:r>
            <a:r>
              <a:rPr lang="en-US" dirty="0" smtClean="0"/>
              <a:t>smaller </a:t>
            </a:r>
            <a:r>
              <a:rPr lang="en-US" dirty="0" smtClean="0"/>
              <a:t>size of Shaft should be discounted because it is farther-away</a:t>
            </a:r>
          </a:p>
          <a:p>
            <a:pPr lvl="1"/>
            <a:r>
              <a:rPr lang="en-US" dirty="0" smtClean="0"/>
              <a:t>Adjustable line length should be made longer than standard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8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for Lab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Gregory’s Predictions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Most extreme angles produce strongest distance Cues</a:t>
            </a:r>
            <a:endParaRPr lang="en-US" dirty="0" smtClean="0"/>
          </a:p>
          <a:p>
            <a:pPr lvl="1"/>
            <a:r>
              <a:rPr lang="en-US" dirty="0" smtClean="0"/>
              <a:t>Should see gradual change in Size and Sign (+/-) of illusion as you go from one extreme to other.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3003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Inappropriate Scaling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M-L Effect is a By-product of Issues Related to Depth Perception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Size of the Retinal Image is controlled by</a:t>
            </a:r>
          </a:p>
          <a:p>
            <a:pPr lvl="1"/>
            <a:r>
              <a:rPr lang="en-US" dirty="0" smtClean="0"/>
              <a:t>Size of the Object </a:t>
            </a:r>
          </a:p>
          <a:p>
            <a:pPr lvl="2"/>
            <a:r>
              <a:rPr lang="en-US" dirty="0" smtClean="0"/>
              <a:t>Smaller Object = Smaller Retinal Image</a:t>
            </a:r>
          </a:p>
          <a:p>
            <a:pPr lvl="1"/>
            <a:r>
              <a:rPr lang="en-US" dirty="0" smtClean="0"/>
              <a:t>Distance from Observer to Object</a:t>
            </a:r>
          </a:p>
          <a:p>
            <a:pPr lvl="2"/>
            <a:r>
              <a:rPr lang="en-US" dirty="0" smtClean="0"/>
              <a:t>Greater Distance = Smaller Retinal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38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33400"/>
            <a:ext cx="7913477" cy="564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45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Inappropriate Scaling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Visual System Must Decide Whether</a:t>
            </a:r>
          </a:p>
          <a:p>
            <a:pPr lvl="1"/>
            <a:r>
              <a:rPr lang="en-US" dirty="0" smtClean="0"/>
              <a:t>Object is Small and Close</a:t>
            </a:r>
          </a:p>
          <a:p>
            <a:pPr lvl="1"/>
            <a:r>
              <a:rPr lang="en-US" dirty="0" smtClean="0"/>
              <a:t>Object is Big and Distant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Visual System uses 2 Sources of Info</a:t>
            </a:r>
          </a:p>
          <a:p>
            <a:pPr lvl="1"/>
            <a:r>
              <a:rPr lang="en-US" dirty="0" smtClean="0"/>
              <a:t>Binocular Cues</a:t>
            </a:r>
          </a:p>
          <a:p>
            <a:pPr lvl="2"/>
            <a:r>
              <a:rPr lang="en-US" dirty="0" smtClean="0"/>
              <a:t>Amount &amp; Type of Disparity (Crossed vs. Uncrossed)</a:t>
            </a:r>
          </a:p>
          <a:p>
            <a:pPr lvl="1"/>
            <a:r>
              <a:rPr lang="en-US" dirty="0" smtClean="0"/>
              <a:t>Monocular Cues</a:t>
            </a:r>
          </a:p>
          <a:p>
            <a:pPr lvl="2"/>
            <a:r>
              <a:rPr lang="en-US" dirty="0" smtClean="0"/>
              <a:t>Pictorial Cues (ex: Closeness to Horizon Line)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74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Inappropriate Scaling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Line Drawings/Photographs are Odd Mix of 2D and 3D Information</a:t>
            </a:r>
          </a:p>
          <a:p>
            <a:pPr lvl="1"/>
            <a:r>
              <a:rPr lang="en-US" dirty="0" smtClean="0"/>
              <a:t>They are Located on Flat Surface (2D)</a:t>
            </a:r>
          </a:p>
          <a:p>
            <a:pPr lvl="1"/>
            <a:r>
              <a:rPr lang="en-US" dirty="0" smtClean="0"/>
              <a:t>They may contain 3D Cues indicating Depth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8625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Inappropriate Scaling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Gregory’s theory is some </a:t>
            </a:r>
            <a:r>
              <a:rPr lang="en-US" dirty="0"/>
              <a:t>i</a:t>
            </a:r>
            <a:r>
              <a:rPr lang="en-US" dirty="0" smtClean="0"/>
              <a:t>llusions are due to our responding to 3D info in the image and using that information </a:t>
            </a:r>
            <a:r>
              <a:rPr lang="en-US" i="1" dirty="0" smtClean="0"/>
              <a:t>Inappropriately</a:t>
            </a:r>
            <a:r>
              <a:rPr lang="en-US" dirty="0" smtClean="0"/>
              <a:t> to rescale the sizes of portions of the display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His analysis of </a:t>
            </a:r>
            <a:r>
              <a:rPr lang="en-US" dirty="0" smtClean="0"/>
              <a:t>the Mueller-</a:t>
            </a:r>
            <a:r>
              <a:rPr lang="en-US" dirty="0" err="1" smtClean="0"/>
              <a:t>Lyer</a:t>
            </a:r>
            <a:r>
              <a:rPr lang="en-US" dirty="0" smtClean="0"/>
              <a:t> Illusion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1258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91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512" y="1304925"/>
            <a:ext cx="7859288" cy="49434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6096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Closer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410200" y="6096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Farther Away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014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Analysis of Mueller-</a:t>
            </a:r>
            <a:r>
              <a:rPr lang="en-US" i="1" dirty="0" err="1" smtClean="0"/>
              <a:t>Lyer</a:t>
            </a:r>
            <a:r>
              <a:rPr lang="en-US" i="1" dirty="0" smtClean="0"/>
              <a:t> Illusion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2 Red Shafts are the Same Size and the Same Distance from You</a:t>
            </a:r>
          </a:p>
          <a:p>
            <a:pPr lvl="1"/>
            <a:r>
              <a:rPr lang="en-US" dirty="0" smtClean="0"/>
              <a:t>Therefore Retinal Images are Same Size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But the Angles of the Wings contain 3D info about Distance</a:t>
            </a:r>
          </a:p>
          <a:p>
            <a:pPr lvl="1"/>
            <a:r>
              <a:rPr lang="en-US" dirty="0" smtClean="0"/>
              <a:t>In-facing Wings indicate Shaft is Close</a:t>
            </a:r>
          </a:p>
          <a:p>
            <a:pPr lvl="1"/>
            <a:r>
              <a:rPr lang="en-US" dirty="0" smtClean="0"/>
              <a:t>Out-facing Wings indicate Shaft is more Distant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Same Retinal </a:t>
            </a:r>
            <a:r>
              <a:rPr lang="en-US" dirty="0"/>
              <a:t>S</a:t>
            </a:r>
            <a:r>
              <a:rPr lang="en-US" dirty="0" smtClean="0"/>
              <a:t>ize but Farther Away means Out-facing Wings have longer Shaft. 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675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170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Richard Gregory (1963)  Inappropriate Scaling Theory  Explanation of the Mueller-Lyer  Illusion</vt:lpstr>
      <vt:lpstr>Inappropriate Scaling Theory</vt:lpstr>
      <vt:lpstr>PowerPoint Presentation</vt:lpstr>
      <vt:lpstr>Inappropriate Scaling Theory</vt:lpstr>
      <vt:lpstr>Inappropriate Scaling Theory</vt:lpstr>
      <vt:lpstr>Inappropriate Scaling Theory</vt:lpstr>
      <vt:lpstr>PowerPoint Presentation</vt:lpstr>
      <vt:lpstr>PowerPoint Presentation</vt:lpstr>
      <vt:lpstr>Analysis of Mueller-Lyer Illusion</vt:lpstr>
      <vt:lpstr>Question for Lab Experiment</vt:lpstr>
      <vt:lpstr>Question for Lab Experiment</vt:lpstr>
      <vt:lpstr>Question for Lab Experiment</vt:lpstr>
      <vt:lpstr>Question for Lab Experiment</vt:lpstr>
      <vt:lpstr>Question for Lab Experiment</vt:lpstr>
    </vt:vector>
  </TitlesOfParts>
  <Company>Appalachian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Richard Gregory  Inappropriate Scaling Theory</dc:title>
  <dc:creator>Kenneth M. Steele</dc:creator>
  <cp:lastModifiedBy>Kenneth M. Steele</cp:lastModifiedBy>
  <cp:revision>50</cp:revision>
  <dcterms:created xsi:type="dcterms:W3CDTF">2014-03-05T16:47:08Z</dcterms:created>
  <dcterms:modified xsi:type="dcterms:W3CDTF">2016-03-30T16:58:41Z</dcterms:modified>
</cp:coreProperties>
</file>